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9" r:id="rId2"/>
    <p:sldId id="261" r:id="rId3"/>
    <p:sldId id="263" r:id="rId4"/>
    <p:sldId id="264" r:id="rId5"/>
    <p:sldId id="265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57A"/>
    <a:srgbClr val="2C6ABA"/>
    <a:srgbClr val="7030A0"/>
    <a:srgbClr val="D31044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69" autoAdjust="0"/>
  </p:normalViewPr>
  <p:slideViewPr>
    <p:cSldViewPr>
      <p:cViewPr varScale="1">
        <p:scale>
          <a:sx n="95" d="100"/>
          <a:sy n="95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10/21/2014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25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10/21/2014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4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83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14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4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07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42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400" b="0" u="none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696200" cy="1752600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FAOSD Programme                                      User Instructions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467600" cy="1828800"/>
          </a:xfrm>
        </p:spPr>
        <p:txBody>
          <a:bodyPr>
            <a:normAutofit/>
          </a:bodyPr>
          <a:lstStyle/>
          <a:p>
            <a:r>
              <a:rPr lang="en-GB" b="1" dirty="0" smtClean="0"/>
              <a:t>Kong Cheong Tuck</a:t>
            </a:r>
          </a:p>
          <a:p>
            <a:r>
              <a:rPr lang="en-GB" b="1" dirty="0" smtClean="0"/>
              <a:t>FS Expert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20 – 21 October 2014</a:t>
            </a:r>
          </a:p>
          <a:p>
            <a:endParaRPr lang="en-GB" sz="4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Inspection: 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Inspection&gt;&gt;Search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933575"/>
            <a:ext cx="5600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kong\AppData\Local\Microsoft\Windows\Temporary Internet Files\Content.IE5\NK8OI5GN\MP90044220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228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4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Inspection: 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82000" cy="475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Inspection: 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Listing of airport code.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7" y="1295400"/>
            <a:ext cx="8108195" cy="490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59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Inspection: 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Search filtering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133600"/>
            <a:ext cx="4867275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15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Inspection: 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3620" y="2967335"/>
            <a:ext cx="38567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Q&amp;A?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05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Exercise 2 – </a:t>
            </a:r>
            <a:r>
              <a:rPr lang="en-US" dirty="0" smtClean="0"/>
              <a:t>Searching the Database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err="1" smtClean="0"/>
              <a:t>Familiarise</a:t>
            </a:r>
            <a:r>
              <a:rPr lang="en-US" sz="3200" dirty="0" smtClean="0"/>
              <a:t> with the </a:t>
            </a:r>
            <a:r>
              <a:rPr lang="en-US" sz="3200" b="1" dirty="0" smtClean="0"/>
              <a:t>Search Application </a:t>
            </a:r>
            <a:r>
              <a:rPr lang="en-US" sz="3200" dirty="0" smtClean="0"/>
              <a:t>by using the various filtering fields: </a:t>
            </a:r>
          </a:p>
          <a:p>
            <a:r>
              <a:rPr lang="en-US" sz="2800" dirty="0" smtClean="0"/>
              <a:t>By </a:t>
            </a:r>
            <a:r>
              <a:rPr lang="en-US" sz="2800" b="1" dirty="0" smtClean="0"/>
              <a:t>Period</a:t>
            </a:r>
            <a:r>
              <a:rPr lang="en-US" sz="2800" dirty="0" smtClean="0"/>
              <a:t> (Dates</a:t>
            </a:r>
            <a:r>
              <a:rPr lang="en-US" sz="2800" b="1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By name of </a:t>
            </a:r>
            <a:r>
              <a:rPr lang="en-US" sz="2800" b="1" dirty="0"/>
              <a:t>AOC </a:t>
            </a:r>
            <a:r>
              <a:rPr lang="en-US" sz="2800" b="1" dirty="0" smtClean="0"/>
              <a:t>operator</a:t>
            </a:r>
          </a:p>
          <a:p>
            <a:endParaRPr lang="en-US" sz="2800" dirty="0"/>
          </a:p>
          <a:p>
            <a:r>
              <a:rPr lang="en-US" sz="2800" dirty="0"/>
              <a:t>By </a:t>
            </a:r>
            <a:r>
              <a:rPr lang="en-US" sz="2800" b="1" dirty="0"/>
              <a:t>aircraft </a:t>
            </a:r>
            <a:r>
              <a:rPr lang="en-US" sz="2800" b="1" dirty="0" smtClean="0"/>
              <a:t>designator</a:t>
            </a:r>
          </a:p>
          <a:p>
            <a:endParaRPr lang="en-US" sz="2800" dirty="0"/>
          </a:p>
          <a:p>
            <a:r>
              <a:rPr lang="en-US" sz="2800" dirty="0"/>
              <a:t>By </a:t>
            </a:r>
            <a:r>
              <a:rPr lang="en-US" sz="2800" b="1" dirty="0"/>
              <a:t>Category of findings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67513"/>
      </p:ext>
    </p:extLst>
  </p:cSld>
  <p:clrMapOvr>
    <a:masterClrMapping/>
  </p:clrMapOvr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F544C356F404FB52454827B41563C" ma:contentTypeVersion="5" ma:contentTypeDescription="Create a new document." ma:contentTypeScope="" ma:versionID="1dce3d1b987ca05ad10ba55202bef398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5-Presentations</Category>
    <Type_x0020_Name xmlns="2b0c29a6-a2e0-472b-bfb4-397922b0132f">2014 FAOSD</Type_x0020_Name>
    <Presenter xmlns="2b0c29a6-a2e0-472b-bfb4-397922b0132f" xsi:nil="true"/>
    <Update_x0020_Date xmlns="2b0c29a6-a2e0-472b-bfb4-397922b0132f">21 Oct. 2014</Update_x0020_Date>
    <Number xmlns="2b0c29a6-a2e0-472b-bfb4-397922b0132f">03</Number>
  </documentManagement>
</p:properties>
</file>

<file path=customXml/itemProps1.xml><?xml version="1.0" encoding="utf-8"?>
<ds:datastoreItem xmlns:ds="http://schemas.openxmlformats.org/officeDocument/2006/customXml" ds:itemID="{3A601E8C-0790-41CE-829C-75BED10C8992}"/>
</file>

<file path=customXml/itemProps2.xml><?xml version="1.0" encoding="utf-8"?>
<ds:datastoreItem xmlns:ds="http://schemas.openxmlformats.org/officeDocument/2006/customXml" ds:itemID="{8735D8F6-FEC7-4711-9A2E-005D80AE5181}"/>
</file>

<file path=customXml/itemProps3.xml><?xml version="1.0" encoding="utf-8"?>
<ds:datastoreItem xmlns:ds="http://schemas.openxmlformats.org/officeDocument/2006/customXml" ds:itemID="{6004D8D0-1DCD-4A17-B162-E190CCA3A946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5761</TotalTime>
  <Words>124</Words>
  <Application>Microsoft Office PowerPoint</Application>
  <PresentationFormat>On-screen Show (4:3)</PresentationFormat>
  <Paragraphs>56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ICAO</vt:lpstr>
      <vt:lpstr> FAOSD Programme                                      User Instructions </vt:lpstr>
      <vt:lpstr>Inspection: Search</vt:lpstr>
      <vt:lpstr>Inspection: Search</vt:lpstr>
      <vt:lpstr>Inspection: Search</vt:lpstr>
      <vt:lpstr>Inspection: Search</vt:lpstr>
      <vt:lpstr>Inspection: Search</vt:lpstr>
      <vt:lpstr>Exercise 2 – Searching the Database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FAOSD Programme User Instructions – Inspection: Search</dc:title>
  <dc:creator>lkhammar</dc:creator>
  <cp:lastModifiedBy>Cheong Tuck Kong</cp:lastModifiedBy>
  <cp:revision>185</cp:revision>
  <dcterms:created xsi:type="dcterms:W3CDTF">2010-09-24T14:59:54Z</dcterms:created>
  <dcterms:modified xsi:type="dcterms:W3CDTF">2014-10-21T01:03:02Z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0x0101006ABF544C356F404FB52454827B41563C</vt:lpwstr>
  </property>
</Properties>
</file>